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17BB7-D7C0-4DF6-8865-7C322521E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81E4CE-4952-4929-B55D-AF4319966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B1FD65-3961-4E1F-BEF5-42DB1B5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FED044-5378-47A1-AF85-ED4EFB9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49B0EE-CBE2-4880-8146-D908C95D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6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A8DE3-49BE-47A7-BA18-5F53C5DD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632322-F257-46D7-A226-ADF0FE5BA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9D49F8-249B-4302-BD59-ADF73807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0A0689-7646-40D9-B664-5A952DDD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60BE55-A07D-46CB-AAB1-89E6DB69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4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63D403-809C-4782-9ED0-445BD9B09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8A1765-F65C-44B2-9F3C-5D2888F2D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5FB4AA-F028-4159-B9B1-C5E007AC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7D211C-9592-41B3-8576-B2479A76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FD77B8-AFE8-477D-8B9C-67C22E7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8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5E2C-7B47-4A23-A30F-4140D514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14B589-31F1-4ECF-B367-4E1B4244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8215FF-5F38-4322-A31E-81799BF1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6C4050-F0AE-4AD0-8A0D-254295FC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5BFBE-978E-4798-A33D-EA5A93F1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4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DB080-F4FE-4CAD-86C7-30D63721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3CFFDA-F948-4C48-8C29-5270F2315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0F4591-A818-43C0-84B0-A77BCEBA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A3C9D5-42EC-467C-B308-B81EB41A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4ABE87-70F0-4B5D-999D-DFBB0741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A89BA0-90FC-4BAB-8F07-52315770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1D1F34-B330-4959-886B-BA6F4642D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223197-CE3D-420C-876F-299C5DFE3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CA1623-A761-4595-8A3A-2DF73677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1B8746-1BF0-44EA-A524-EE5655683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320374-D683-495B-84BF-CEEB8C86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9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49414-83F7-4B92-AF16-730D5FE8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2C886-CE56-42FE-96AC-81018E45E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2B5B7A-4A1B-4BB1-B370-57AABEDF4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7D602D-810F-4402-9295-67171A28E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FAAA1E-1421-46FC-90D6-9AB3E4491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045E4E-5117-4B13-BFD8-02102A19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E1EE6F-91D4-44D0-B348-41C866FE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D7808C-8D47-484C-830C-DAD53001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FC748-C20D-43F2-8F44-C7AC8EA5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573A68-E6AC-4E01-9009-FE262C6C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DB693B-C6FF-4C5E-A83A-43B3C1AF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22EE9B-4A74-431E-86FD-9D0B7963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9D93FC-337E-48DB-B0B9-25EDB904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B926339-AF36-486A-9551-49A7697B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23FD3C-CF59-404E-8751-4E341959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49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5246F-E82C-4206-B02C-ECFA4D8E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B1D80-3C15-4A33-B782-2F737BC6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9A5A98-ADF3-4053-9E8F-DA34DB6C6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21B2C5-65EB-40C1-9504-672074A0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7618A8-BC44-497E-A21A-2E75B2DC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CB3613-AD5B-42BE-B774-AC4FB5C6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7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26608-E63E-45C8-92E4-0E2B254A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58D09A3-E460-468B-8226-D1E32522E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E895E8-838B-4A62-A176-15145F835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E372FF-1861-46F6-BEFC-4799EC56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833BE4-4990-4A15-AEB2-805DDA51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A28DC1-8036-4F64-B217-02212D19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4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80EC-FF3B-492F-86BD-A10A8BAB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D793E2-C893-42C7-8A79-10772576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61F68A-72A8-4C35-83A3-BF445D277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EB084-71EB-4173-A1BB-D2D32FFEABA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F3602E-4C29-4C3A-8952-49F73DC75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8ED043-622D-4B16-8361-2C1430C08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5407-ED42-4BDF-8047-BB4C73C7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6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8D023E-1108-4718-9AD0-6F4F9FAEF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2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BF073C-46F0-4404-88FE-75B3A5385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5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5F138-1F0A-4ABD-801A-D0F60557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27BCA5-093E-4F29-A9EA-D0722B08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AF5E08-DC51-4DFB-9656-2C0441747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3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4F2431-4ED3-4CFB-8FB1-440B5F41B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9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618394-D7EA-4244-9F66-95626CC5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526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 Наумова</dc:creator>
  <cp:lastModifiedBy>Елена Наумова</cp:lastModifiedBy>
  <cp:revision>1</cp:revision>
  <dcterms:created xsi:type="dcterms:W3CDTF">2025-05-20T19:00:57Z</dcterms:created>
  <dcterms:modified xsi:type="dcterms:W3CDTF">2025-05-20T19:01:41Z</dcterms:modified>
</cp:coreProperties>
</file>